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5" r:id="rId18"/>
    <p:sldId id="281" r:id="rId19"/>
    <p:sldId id="283" r:id="rId20"/>
    <p:sldId id="282" r:id="rId21"/>
    <p:sldId id="284" r:id="rId22"/>
    <p:sldId id="276" r:id="rId23"/>
    <p:sldId id="285" r:id="rId24"/>
    <p:sldId id="287" r:id="rId25"/>
    <p:sldId id="297" r:id="rId26"/>
    <p:sldId id="289" r:id="rId27"/>
    <p:sldId id="286" r:id="rId28"/>
    <p:sldId id="290" r:id="rId29"/>
    <p:sldId id="277" r:id="rId30"/>
    <p:sldId id="291" r:id="rId31"/>
    <p:sldId id="295" r:id="rId32"/>
    <p:sldId id="294" r:id="rId33"/>
    <p:sldId id="293" r:id="rId34"/>
    <p:sldId id="296" r:id="rId35"/>
    <p:sldId id="292" r:id="rId36"/>
    <p:sldId id="278" r:id="rId37"/>
    <p:sldId id="298" r:id="rId38"/>
    <p:sldId id="299" r:id="rId39"/>
    <p:sldId id="300" r:id="rId40"/>
    <p:sldId id="274" r:id="rId41"/>
    <p:sldId id="279" r:id="rId42"/>
    <p:sldId id="301" r:id="rId43"/>
    <p:sldId id="260" r:id="rId44"/>
    <p:sldId id="2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6" autoAdjust="0"/>
  </p:normalViewPr>
  <p:slideViewPr>
    <p:cSldViewPr snapToGrid="0">
      <p:cViewPr varScale="1">
        <p:scale>
          <a:sx n="52" d="100"/>
          <a:sy n="52" d="100"/>
        </p:scale>
        <p:origin x="12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7E550F8E-EC1F-4C83-A63C-7C04DE88F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B03609-1083-447D-96F5-FA2B42699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1326</Words>
  <Application>Microsoft Office PowerPoint</Application>
  <PresentationFormat>Widescreen</PresentationFormat>
  <Paragraphs>385</Paragraphs>
  <Slides>44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THANK YOU!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146</cp:revision>
  <dcterms:created xsi:type="dcterms:W3CDTF">2020-04-15T11:22:54Z</dcterms:created>
  <dcterms:modified xsi:type="dcterms:W3CDTF">2020-05-12T06:29:43Z</dcterms:modified>
</cp:coreProperties>
</file>